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60" r:id="rId8"/>
    <p:sldId id="261" r:id="rId9"/>
    <p:sldId id="262" r:id="rId10"/>
    <p:sldId id="263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90F3-E972-4692-AE1A-7ABAFA0FBAA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849-EE75-40B3-B9B3-81000FF5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813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90F3-E972-4692-AE1A-7ABAFA0FBAA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849-EE75-40B3-B9B3-81000FF5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726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90F3-E972-4692-AE1A-7ABAFA0FBAA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849-EE75-40B3-B9B3-81000FF5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59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90F3-E972-4692-AE1A-7ABAFA0FBAA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849-EE75-40B3-B9B3-81000FF5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79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90F3-E972-4692-AE1A-7ABAFA0FBAA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849-EE75-40B3-B9B3-81000FF5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9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90F3-E972-4692-AE1A-7ABAFA0FBAA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849-EE75-40B3-B9B3-81000FF5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00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90F3-E972-4692-AE1A-7ABAFA0FBAA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849-EE75-40B3-B9B3-81000FF5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90F3-E972-4692-AE1A-7ABAFA0FBAA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849-EE75-40B3-B9B3-81000FF5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18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90F3-E972-4692-AE1A-7ABAFA0FBAA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849-EE75-40B3-B9B3-81000FF5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15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90F3-E972-4692-AE1A-7ABAFA0FBAA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849-EE75-40B3-B9B3-81000FF5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130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290F3-E972-4692-AE1A-7ABAFA0FBAA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91E849-EE75-40B3-B9B3-81000FF5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9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290F3-E972-4692-AE1A-7ABAFA0FBAAC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1E849-EE75-40B3-B9B3-81000FF55A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987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musicplayonline.com/?s=music+is+in+al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45830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Music is in All of Us</a:t>
            </a:r>
            <a:br>
              <a:rPr lang="en-US" dirty="0" smtClean="0"/>
            </a:br>
            <a:r>
              <a:rPr lang="en-US" sz="1800" dirty="0" smtClean="0">
                <a:hlinkClick r:id="rId2"/>
              </a:rPr>
              <a:t>https://musicplayonline.com/?s=music+is+in+all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Way oh! Oh Way-Oh! </a:t>
            </a:r>
            <a:br>
              <a:rPr lang="en-US" dirty="0" smtClean="0"/>
            </a:br>
            <a:r>
              <a:rPr lang="en-US" dirty="0" smtClean="0"/>
              <a:t>Way oh! Oh Way-Oh! </a:t>
            </a:r>
            <a:br>
              <a:rPr lang="en-US" dirty="0" smtClean="0"/>
            </a:br>
            <a:r>
              <a:rPr lang="en-US" dirty="0" smtClean="0"/>
              <a:t>Way oh! Oh Way-Oh! </a:t>
            </a:r>
            <a:br>
              <a:rPr lang="en-US" dirty="0" smtClean="0"/>
            </a:br>
            <a:r>
              <a:rPr lang="en-US" dirty="0" smtClean="0"/>
              <a:t>Way oh! Oh Way-Oh!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877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87" y="1122363"/>
            <a:ext cx="12047455" cy="4109513"/>
          </a:xfrm>
        </p:spPr>
        <p:txBody>
          <a:bodyPr>
            <a:normAutofit/>
          </a:bodyPr>
          <a:lstStyle/>
          <a:p>
            <a:r>
              <a:rPr lang="en-US" dirty="0" smtClean="0"/>
              <a:t>Where do we go to find the music, With so many voices to be heard? </a:t>
            </a:r>
            <a:br>
              <a:rPr lang="en-US" dirty="0" smtClean="0"/>
            </a:br>
            <a:r>
              <a:rPr lang="en-US" dirty="0" smtClean="0"/>
              <a:t>Oh, where do we go to find harmony, Or hear an encouraging word?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52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13" y="386498"/>
            <a:ext cx="12038029" cy="57974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(CHORUS) </a:t>
            </a:r>
            <a:br>
              <a:rPr lang="en-US" dirty="0" smtClean="0"/>
            </a:br>
            <a:r>
              <a:rPr lang="en-US" dirty="0" smtClean="0"/>
              <a:t>Music is in all of us! </a:t>
            </a:r>
            <a:br>
              <a:rPr lang="en-US" dirty="0" smtClean="0"/>
            </a:br>
            <a:r>
              <a:rPr lang="en-US" dirty="0" smtClean="0"/>
              <a:t>Music is in all of us! </a:t>
            </a:r>
            <a:br>
              <a:rPr lang="en-US" dirty="0" smtClean="0"/>
            </a:br>
            <a:r>
              <a:rPr lang="en-US" dirty="0" smtClean="0"/>
              <a:t>Music is in all of us! Way-hey Oh! </a:t>
            </a:r>
            <a:br>
              <a:rPr lang="en-US" dirty="0" smtClean="0"/>
            </a:br>
            <a:r>
              <a:rPr lang="en-US" dirty="0" smtClean="0"/>
              <a:t>Music is in all of us! </a:t>
            </a:r>
            <a:br>
              <a:rPr lang="en-US" dirty="0" smtClean="0"/>
            </a:br>
            <a:r>
              <a:rPr lang="en-US" dirty="0" smtClean="0"/>
              <a:t>Music is in all of us! </a:t>
            </a:r>
            <a:br>
              <a:rPr lang="en-US" dirty="0" smtClean="0"/>
            </a:br>
            <a:r>
              <a:rPr lang="en-US" dirty="0" smtClean="0"/>
              <a:t>Music is in all of us! Way-hey Oh!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030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841" y="1122362"/>
            <a:ext cx="12028602" cy="4364037"/>
          </a:xfrm>
        </p:spPr>
        <p:txBody>
          <a:bodyPr>
            <a:normAutofit/>
          </a:bodyPr>
          <a:lstStyle/>
          <a:p>
            <a:r>
              <a:rPr lang="en-US" dirty="0" smtClean="0"/>
              <a:t>So get together everybody </a:t>
            </a:r>
            <a:br>
              <a:rPr lang="en-US" dirty="0" smtClean="0"/>
            </a:br>
            <a:r>
              <a:rPr lang="en-US" dirty="0" smtClean="0"/>
              <a:t>Play a tune or sing a song. </a:t>
            </a:r>
            <a:br>
              <a:rPr lang="en-US" dirty="0" smtClean="0"/>
            </a:br>
            <a:r>
              <a:rPr lang="en-US" dirty="0" smtClean="0"/>
              <a:t>Harmony is right inside us, </a:t>
            </a:r>
            <a:br>
              <a:rPr lang="en-US" dirty="0" smtClean="0"/>
            </a:br>
            <a:r>
              <a:rPr lang="en-US" dirty="0" smtClean="0"/>
              <a:t>In a place where we all belong!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766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Way oh! Oh Way-Oh! Way oh! Oh Way-Oh!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440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13" y="386498"/>
            <a:ext cx="12038029" cy="57974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(CHORUS) </a:t>
            </a:r>
            <a:br>
              <a:rPr lang="en-US" dirty="0" smtClean="0"/>
            </a:br>
            <a:r>
              <a:rPr lang="en-US" dirty="0" smtClean="0"/>
              <a:t>Music is in all of us! </a:t>
            </a:r>
            <a:br>
              <a:rPr lang="en-US" dirty="0" smtClean="0"/>
            </a:br>
            <a:r>
              <a:rPr lang="en-US" dirty="0" smtClean="0"/>
              <a:t>Music is in all of us! </a:t>
            </a:r>
            <a:br>
              <a:rPr lang="en-US" dirty="0" smtClean="0"/>
            </a:br>
            <a:r>
              <a:rPr lang="en-US" dirty="0" smtClean="0"/>
              <a:t>Music is in all of us! Way-hey Oh! </a:t>
            </a:r>
            <a:br>
              <a:rPr lang="en-US" dirty="0" smtClean="0"/>
            </a:br>
            <a:r>
              <a:rPr lang="en-US" dirty="0" smtClean="0"/>
              <a:t>Music is in all of us! </a:t>
            </a:r>
            <a:br>
              <a:rPr lang="en-US" dirty="0" smtClean="0"/>
            </a:br>
            <a:r>
              <a:rPr lang="en-US" dirty="0" smtClean="0"/>
              <a:t>Music is in all of us! </a:t>
            </a:r>
            <a:br>
              <a:rPr lang="en-US" dirty="0" smtClean="0"/>
            </a:br>
            <a:r>
              <a:rPr lang="en-US" dirty="0" smtClean="0"/>
              <a:t>Music is in all of us! Way-hey Oh!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144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There’s a song that lives inside you It's a tune that’s all your own. Music brings us all together You don’t have to sing it all alone!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109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Way oh! Oh Way-Oh! Way oh! Oh Way-Oh! Way oh! Oh Way-Oh! Way oh! Oh Way-Oh!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175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83B60FFC108C4F94EE92594FCA7A10" ma:contentTypeVersion="20" ma:contentTypeDescription="Create a new document." ma:contentTypeScope="" ma:versionID="f29f71fe58f6e826e915a04e795eb4c7">
  <xsd:schema xmlns:xsd="http://www.w3.org/2001/XMLSchema" xmlns:xs="http://www.w3.org/2001/XMLSchema" xmlns:p="http://schemas.microsoft.com/office/2006/metadata/properties" xmlns:ns3="662a4721-30d5-4eb7-95fe-6bd57bededc5" xmlns:ns4="6b220091-9233-412d-b6a0-f876290d8a8a" targetNamespace="http://schemas.microsoft.com/office/2006/metadata/properties" ma:root="true" ma:fieldsID="942a63c4068b95da4a0bd8662f26b702" ns3:_="" ns4:_="">
    <xsd:import namespace="662a4721-30d5-4eb7-95fe-6bd57bededc5"/>
    <xsd:import namespace="6b220091-9233-412d-b6a0-f876290d8a8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2a4721-30d5-4eb7-95fe-6bd57bededc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220091-9233-412d-b6a0-f876290d8a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7" nillable="true" ma:displayName="MediaService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b220091-9233-412d-b6a0-f876290d8a8a" xsi:nil="true"/>
  </documentManagement>
</p:properties>
</file>

<file path=customXml/itemProps1.xml><?xml version="1.0" encoding="utf-8"?>
<ds:datastoreItem xmlns:ds="http://schemas.openxmlformats.org/officeDocument/2006/customXml" ds:itemID="{63C61093-8D0D-4C21-9203-2D4C768EB6B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2a4721-30d5-4eb7-95fe-6bd57bededc5"/>
    <ds:schemaRef ds:uri="6b220091-9233-412d-b6a0-f876290d8a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9167A1-EDDC-4A42-9A99-20C6911C4E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12AC6F-11B7-4C97-B659-BC3367C1400F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662a4721-30d5-4eb7-95fe-6bd57bededc5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6b220091-9233-412d-b6a0-f876290d8a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284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Music is in All of Us https://musicplayonline.com/?s=music+is+in+all  Way oh! Oh Way-Oh!  Way oh! Oh Way-Oh!  Way oh! Oh Way-Oh!  Way oh! Oh Way-Oh! </vt:lpstr>
      <vt:lpstr>Where do we go to find the music, With so many voices to be heard?  Oh, where do we go to find harmony, Or hear an encouraging word? </vt:lpstr>
      <vt:lpstr>(CHORUS)  Music is in all of us!  Music is in all of us!  Music is in all of us! Way-hey Oh!  Music is in all of us!  Music is in all of us!  Music is in all of us! Way-hey Oh! </vt:lpstr>
      <vt:lpstr>So get together everybody  Play a tune or sing a song.  Harmony is right inside us,  In a place where we all belong! </vt:lpstr>
      <vt:lpstr>Way oh! Oh Way-Oh! Way oh! Oh Way-Oh!  </vt:lpstr>
      <vt:lpstr>(CHORUS)  Music is in all of us!  Music is in all of us!  Music is in all of us! Way-hey Oh!  Music is in all of us!  Music is in all of us!  Music is in all of us! Way-hey Oh! </vt:lpstr>
      <vt:lpstr>There’s a song that lives inside you It's a tune that’s all your own. Music brings us all together You don’t have to sing it all alone! </vt:lpstr>
      <vt:lpstr>Way oh! Oh Way-Oh! Way oh! Oh Way-Oh! Way oh! Oh Way-Oh! Way oh! Oh Way-Oh! </vt:lpstr>
    </vt:vector>
  </TitlesOfParts>
  <Company>Sumter County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Way oh! Oh Way-Oh!  Way oh! Oh Way-Oh!  Way oh! Oh Way-Oh!  Way oh! Oh Way-Oh!</dc:title>
  <dc:creator>Christensen, David</dc:creator>
  <cp:lastModifiedBy>David Christensen</cp:lastModifiedBy>
  <cp:revision>5</cp:revision>
  <dcterms:created xsi:type="dcterms:W3CDTF">2025-01-22T14:31:19Z</dcterms:created>
  <dcterms:modified xsi:type="dcterms:W3CDTF">2025-01-22T17:32:26Z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0x0101004F83B60FFC108C4F94EE92594FCA7A10</vt:lpwstr>
  </property>
</Properties>
</file>